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Poppins"/>
      <p:regular r:id="rId14"/>
      <p:bold r:id="rId15"/>
      <p:italic r:id="rId16"/>
      <p:boldItalic r:id="rId17"/>
    </p:embeddedFont>
    <p:embeddedFont>
      <p:font typeface="Poppins Medium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2" roundtripDataSignature="AMtx7mi3hM4jU6taQGfdiA2IsCCGZVKq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Medium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PoppinsMedium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bold.fntdata"/><Relationship Id="rId14" Type="http://schemas.openxmlformats.org/officeDocument/2006/relationships/font" Target="fonts/Poppins-regular.fntdata"/><Relationship Id="rId17" Type="http://schemas.openxmlformats.org/officeDocument/2006/relationships/font" Target="fonts/Poppins-boldItalic.fntdata"/><Relationship Id="rId16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Medium-bold.fntdata"/><Relationship Id="rId6" Type="http://schemas.openxmlformats.org/officeDocument/2006/relationships/slide" Target="slides/slide1.xml"/><Relationship Id="rId18" Type="http://schemas.openxmlformats.org/officeDocument/2006/relationships/font" Target="fonts/Poppins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336550" y="717325"/>
            <a:ext cx="6324000" cy="18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pt-BR" sz="35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Automatize a emissão de notas fiscais, </a:t>
            </a:r>
            <a:r>
              <a:rPr b="1" i="0" lang="pt-BR" sz="35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ganhe mais tempo </a:t>
            </a:r>
            <a:r>
              <a:rPr b="0" i="0" lang="pt-BR" sz="35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b="1" i="0" lang="pt-BR" sz="35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 não perca dinheiro!</a:t>
            </a:r>
            <a:endParaRPr b="1" i="0" sz="35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"/>
          <p:cNvSpPr txBox="1"/>
          <p:nvPr>
            <p:ph idx="1" type="body"/>
          </p:nvPr>
        </p:nvSpPr>
        <p:spPr>
          <a:xfrm>
            <a:off x="311700" y="1813500"/>
            <a:ext cx="5784600" cy="19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Emitir Notas Fiscais não precisa ser um processo burocrático e complicado.</a:t>
            </a:r>
            <a:endParaRPr sz="1355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Com o Módulo Nota Fiscal, </a:t>
            </a:r>
            <a:r>
              <a:rPr b="1" lang="pt-BR" sz="135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você consegue emitir uma nota fiscal em menos de 1 minuto!</a:t>
            </a:r>
            <a:endParaRPr b="1" sz="1355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35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4x mais rápido</a:t>
            </a:r>
            <a:r>
              <a:rPr lang="pt-BR" sz="135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que em sistemas externos ou pelo e-notas.</a:t>
            </a:r>
            <a:endParaRPr sz="1355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r>
              <a:t/>
            </a:r>
            <a:endParaRPr sz="1355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336550" y="412500"/>
            <a:ext cx="5428800" cy="18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 importância de emitir Nota Fiscal</a:t>
            </a:r>
            <a:endParaRPr b="1" i="0" sz="35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2"/>
          <p:cNvSpPr txBox="1"/>
          <p:nvPr>
            <p:ph idx="1" type="body"/>
          </p:nvPr>
        </p:nvSpPr>
        <p:spPr>
          <a:xfrm>
            <a:off x="336550" y="4579825"/>
            <a:ext cx="40560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pt-BR" sz="700">
                <a:solidFill>
                  <a:schemeClr val="lt1"/>
                </a:solidFill>
              </a:rPr>
              <a:t>*Fisco: Órgão Federal responsável por fiscalizar toda e qualquer pessoa, física e jurídica, no que se refere a impostos. </a:t>
            </a:r>
            <a:endParaRPr sz="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/>
          <p:nvPr>
            <p:ph idx="1" type="body"/>
          </p:nvPr>
        </p:nvSpPr>
        <p:spPr>
          <a:xfrm>
            <a:off x="311700" y="2157200"/>
            <a:ext cx="3916500" cy="15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5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Emitir Notas Fiscais não precisa ser um processo burocrático e complicado.</a:t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5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Com o Módulo Nota Fiscal, você consegue emitir uma nota fiscal em menos de 1 minuto!</a:t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r>
              <a:rPr lang="pt-BR" sz="1355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3"/>
          <p:cNvSpPr txBox="1"/>
          <p:nvPr/>
        </p:nvSpPr>
        <p:spPr>
          <a:xfrm>
            <a:off x="336550" y="217925"/>
            <a:ext cx="5784600" cy="18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Como evitar problemas e não perder dinheiro</a:t>
            </a:r>
            <a:endParaRPr b="1" i="0" sz="3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4630375" y="1359500"/>
            <a:ext cx="4300500" cy="2471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 txBox="1"/>
          <p:nvPr>
            <p:ph idx="1" type="body"/>
          </p:nvPr>
        </p:nvSpPr>
        <p:spPr>
          <a:xfrm>
            <a:off x="4779550" y="2102175"/>
            <a:ext cx="2503800" cy="14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464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55"/>
              <a:buFont typeface="Poppins"/>
              <a:buChar char="●"/>
            </a:pPr>
            <a:r>
              <a:rPr lang="pt-BR" sz="1355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Faturamento recebido</a:t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464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55"/>
              <a:buFont typeface="Poppins"/>
              <a:buChar char="●"/>
            </a:pPr>
            <a:r>
              <a:rPr lang="pt-BR" sz="1355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Faturamento recebido por parcela</a:t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464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55"/>
              <a:buFont typeface="Poppins"/>
              <a:buChar char="●"/>
            </a:pPr>
            <a:r>
              <a:rPr lang="pt-BR" sz="1355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Receita</a:t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464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55"/>
              <a:buFont typeface="Poppins"/>
              <a:buChar char="●"/>
            </a:pPr>
            <a:r>
              <a:rPr lang="pt-BR" sz="1355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Competência</a:t>
            </a:r>
            <a:endParaRPr sz="1355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4832175" y="1544325"/>
            <a:ext cx="24513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Escolha como o sistema deverá emitir suas NF´s</a:t>
            </a:r>
            <a:endParaRPr b="1" i="0" sz="12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/>
          <p:nvPr/>
        </p:nvSpPr>
        <p:spPr>
          <a:xfrm>
            <a:off x="1303000" y="931425"/>
            <a:ext cx="6797400" cy="25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3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Visualize o status geral de todas as notas fiscais enviadas pelo sistema para a Prefeitura ou Sefaz.</a:t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3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Tenha acesso às características de cada nota fiscal de forma fácil e visual, como o valor, a data de emissão e a autorização. </a:t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3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Cancele uma nota, emita o PDF, XML ou envie a NF para o e-mail do aluno com apenas um clique. </a:t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3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Tenha uma fácil exportação de todas as notas de cada período para o envio rápido e prático à sua contabilidade.</a:t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 txBox="1"/>
          <p:nvPr/>
        </p:nvSpPr>
        <p:spPr>
          <a:xfrm>
            <a:off x="336550" y="217925"/>
            <a:ext cx="5784600" cy="18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Benefícios da nota fiscal para o seu negócio</a:t>
            </a:r>
            <a:endParaRPr b="1" i="0" sz="35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6"/>
          <p:cNvSpPr txBox="1"/>
          <p:nvPr>
            <p:ph idx="1" type="body"/>
          </p:nvPr>
        </p:nvSpPr>
        <p:spPr>
          <a:xfrm>
            <a:off x="433850" y="1596250"/>
            <a:ext cx="7815900" cy="14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Evita multas e penalidades legais.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Mantém o negócio em conformidade com as regulamentações fiscais.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Facilidade no acompanhamento e controle das finanças.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Constrói</a:t>
            </a: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confiança e credibilidade no mercado.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Gestão do estoque ao registrar as vendas realizadas.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Análise mais precisa do desempenho de vendas e do fluxo de caixa.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Possibilita o aproveitamento de créditos fiscais.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Simplifica o processo de controle de pagamentos e recebimentos.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Facilita a resolução de eventuais problemas relacionados a pagamentos.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●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Muitos outros.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"/>
          <p:cNvSpPr txBox="1"/>
          <p:nvPr/>
        </p:nvSpPr>
        <p:spPr>
          <a:xfrm>
            <a:off x="861925" y="217925"/>
            <a:ext cx="6810600" cy="18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pt-BR" sz="2700" u="none" cap="none" strike="noStrik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Veja como o</a:t>
            </a:r>
            <a:r>
              <a:rPr b="1" i="0" lang="pt-BR" sz="27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Módulo Nota Fiscal está revolucionando a gestão financeira de negócios fitness! </a:t>
            </a:r>
            <a:endParaRPr b="1" i="0" sz="27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7"/>
          <p:cNvSpPr txBox="1"/>
          <p:nvPr/>
        </p:nvSpPr>
        <p:spPr>
          <a:xfrm>
            <a:off x="3183975" y="1787575"/>
            <a:ext cx="4365300" cy="20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3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O melhor benefício para minha empresa. Fico despreocupado em saber que as notas são emitidas de forma automática.</a:t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300" u="none" cap="none" strike="noStrike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No passado, já tive problemas por causa de notas fiscais e paguei caro por isso. Agora não tenho mais preocupação com isso e não preciso colocar alguém para desempenhar essa função. Menos custos para o meu negócio.</a:t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7"/>
          <p:cNvSpPr txBox="1"/>
          <p:nvPr/>
        </p:nvSpPr>
        <p:spPr>
          <a:xfrm>
            <a:off x="1549475" y="3349675"/>
            <a:ext cx="1543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pt-BR" sz="1300" u="none" cap="none" strike="noStrike">
                <a:solidFill>
                  <a:srgbClr val="1C339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Rafael Guedes</a:t>
            </a:r>
            <a:endParaRPr b="0" i="0" sz="1300" u="none" cap="none" strike="noStrike">
              <a:solidFill>
                <a:srgbClr val="1C339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3" name="Google Shape;93;p7"/>
          <p:cNvSpPr txBox="1"/>
          <p:nvPr/>
        </p:nvSpPr>
        <p:spPr>
          <a:xfrm>
            <a:off x="1549475" y="3508575"/>
            <a:ext cx="154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rgbClr val="1C339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Base Fit</a:t>
            </a:r>
            <a:endParaRPr b="0" i="0" sz="1100" u="none" cap="none" strike="noStrike">
              <a:solidFill>
                <a:srgbClr val="1C339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type="title"/>
          </p:nvPr>
        </p:nvSpPr>
        <p:spPr>
          <a:xfrm>
            <a:off x="765725" y="2285400"/>
            <a:ext cx="552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4620">
                <a:solidFill>
                  <a:srgbClr val="1C3394"/>
                </a:solidFill>
                <a:latin typeface="Poppins"/>
                <a:ea typeface="Poppins"/>
                <a:cs typeface="Poppins"/>
                <a:sym typeface="Poppins"/>
              </a:rPr>
              <a:t>Obrigado!</a:t>
            </a:r>
            <a:endParaRPr b="1" sz="4620">
              <a:solidFill>
                <a:srgbClr val="1C339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